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8" r:id="rId3"/>
    <p:sldId id="264" r:id="rId4"/>
    <p:sldId id="263" r:id="rId5"/>
    <p:sldId id="259" r:id="rId6"/>
    <p:sldId id="260" r:id="rId7"/>
    <p:sldId id="261" r:id="rId8"/>
    <p:sldId id="262" r:id="rId9"/>
    <p:sldId id="265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1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0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77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7425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27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19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3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7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3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8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7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1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4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9314E-F5C4-4DB7-81E3-92C90F2B4421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52590-8557-46CA-AD9B-E279FCB97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84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2B97-9714-4522-AC5D-B63442C565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2023 MRDT Nav Board 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97201-EE9A-41BB-9076-64673AC957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Thomas Francois</a:t>
            </a:r>
          </a:p>
        </p:txBody>
      </p:sp>
    </p:spTree>
    <p:extLst>
      <p:ext uri="{BB962C8B-B14F-4D97-AF65-F5344CB8AC3E}">
        <p14:creationId xmlns:p14="http://schemas.microsoft.com/office/powerpoint/2010/main" val="38889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FA59-A186-4D12-874A-6E1DCDA7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A8B9-26E9-4503-8B29-9DF38E96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Ethernet Header between Teensy and Adapter Board are misaligned.</a:t>
            </a:r>
          </a:p>
          <a:p>
            <a:r>
              <a:rPr lang="en-US" dirty="0"/>
              <a:t>Need to decide upon mounting style.</a:t>
            </a:r>
          </a:p>
          <a:p>
            <a:r>
              <a:rPr lang="en-US" dirty="0"/>
              <a:t>Alternate Layouts:</a:t>
            </a:r>
          </a:p>
          <a:p>
            <a:pPr lvl="1"/>
            <a:r>
              <a:rPr lang="en-US" dirty="0"/>
              <a:t>Teensy between Teensy Adapter and Main Board, instead of on bottom</a:t>
            </a:r>
          </a:p>
          <a:p>
            <a:pPr lvl="1"/>
            <a:r>
              <a:rPr lang="en-US" dirty="0"/>
              <a:t>Items on Top Board moved onto Adapter 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3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FB31D-958A-421D-9FBB-4C2B49AB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3D Renderings</a:t>
            </a:r>
          </a:p>
        </p:txBody>
      </p:sp>
      <p:pic>
        <p:nvPicPr>
          <p:cNvPr id="19" name="Content Placeholder 18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451C74FE-A7E6-4C1B-90C4-6966E76E7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" r="-1" b="12677"/>
          <a:stretch/>
        </p:blipFill>
        <p:spPr>
          <a:xfrm>
            <a:off x="1141411" y="2249487"/>
            <a:ext cx="3525628" cy="1692529"/>
          </a:xfrm>
          <a:custGeom>
            <a:avLst/>
            <a:gdLst/>
            <a:ahLst/>
            <a:cxnLst/>
            <a:rect l="l" t="t" r="r" b="b"/>
            <a:pathLst>
              <a:path w="3525628" h="1692529">
                <a:moveTo>
                  <a:pt x="197717" y="0"/>
                </a:moveTo>
                <a:lnTo>
                  <a:pt x="3525628" y="0"/>
                </a:lnTo>
                <a:lnTo>
                  <a:pt x="3525628" y="1692529"/>
                </a:lnTo>
                <a:lnTo>
                  <a:pt x="0" y="1692529"/>
                </a:lnTo>
                <a:lnTo>
                  <a:pt x="0" y="197717"/>
                </a:lnTo>
                <a:cubicBezTo>
                  <a:pt x="0" y="88521"/>
                  <a:pt x="88521" y="0"/>
                  <a:pt x="197717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Diagram, engineering drawing&#10;&#10;Description automatically generated">
            <a:extLst>
              <a:ext uri="{FF2B5EF4-FFF2-40B4-BE49-F238E27FC236}">
                <a16:creationId xmlns:a16="http://schemas.microsoft.com/office/drawing/2014/main" id="{7FBF2C62-2517-4753-9907-1939CCA045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" b="74"/>
          <a:stretch/>
        </p:blipFill>
        <p:spPr>
          <a:xfrm>
            <a:off x="1143174" y="4111188"/>
            <a:ext cx="1680617" cy="1687949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D588FC2A-8756-4EDC-94A0-CD7B2DA24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678"/>
          <a:stretch/>
        </p:blipFill>
        <p:spPr>
          <a:xfrm>
            <a:off x="2984659" y="4111188"/>
            <a:ext cx="1682380" cy="1687949"/>
          </a:xfrm>
          <a:custGeom>
            <a:avLst/>
            <a:gdLst/>
            <a:ahLst/>
            <a:cxnLst/>
            <a:rect l="l" t="t" r="r" b="b"/>
            <a:pathLst>
              <a:path w="3525628" h="1687949">
                <a:moveTo>
                  <a:pt x="0" y="0"/>
                </a:moveTo>
                <a:lnTo>
                  <a:pt x="3525628" y="0"/>
                </a:lnTo>
                <a:lnTo>
                  <a:pt x="3525628" y="1490232"/>
                </a:lnTo>
                <a:cubicBezTo>
                  <a:pt x="3525628" y="1599428"/>
                  <a:pt x="3437107" y="1687949"/>
                  <a:pt x="3327911" y="1687949"/>
                </a:cubicBezTo>
                <a:lnTo>
                  <a:pt x="0" y="1687949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Content Placeholder 29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9EC3AAB1-A6AB-4EDE-B24A-27F57AF10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1" y="2249487"/>
            <a:ext cx="2352524" cy="3541712"/>
          </a:xfrm>
          <a:custGeom>
            <a:avLst/>
            <a:gdLst/>
            <a:ahLst/>
            <a:cxnLst/>
            <a:rect l="l" t="t" r="r" b="b"/>
            <a:pathLst>
              <a:path w="3525628" h="1692529">
                <a:moveTo>
                  <a:pt x="197717" y="0"/>
                </a:moveTo>
                <a:lnTo>
                  <a:pt x="3525628" y="0"/>
                </a:lnTo>
                <a:lnTo>
                  <a:pt x="3525628" y="1692529"/>
                </a:lnTo>
                <a:lnTo>
                  <a:pt x="0" y="1692529"/>
                </a:lnTo>
                <a:lnTo>
                  <a:pt x="0" y="197717"/>
                </a:lnTo>
                <a:cubicBezTo>
                  <a:pt x="0" y="88521"/>
                  <a:pt x="88521" y="0"/>
                  <a:pt x="197717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42982D2-E89F-4998-BB4F-93B84053F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97" y="2249486"/>
            <a:ext cx="2377539" cy="3541712"/>
          </a:xfrm>
          <a:custGeom>
            <a:avLst/>
            <a:gdLst/>
            <a:ahLst/>
            <a:cxnLst/>
            <a:rect l="l" t="t" r="r" b="b"/>
            <a:pathLst>
              <a:path w="3525628" h="1687949">
                <a:moveTo>
                  <a:pt x="0" y="0"/>
                </a:moveTo>
                <a:lnTo>
                  <a:pt x="3525628" y="0"/>
                </a:lnTo>
                <a:lnTo>
                  <a:pt x="3525628" y="1490232"/>
                </a:lnTo>
                <a:cubicBezTo>
                  <a:pt x="3525628" y="1599428"/>
                  <a:pt x="3437107" y="1687949"/>
                  <a:pt x="3327911" y="1687949"/>
                </a:cubicBezTo>
                <a:lnTo>
                  <a:pt x="0" y="1687949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272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5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80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C1449-5B8D-405F-8624-C2BA0C28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3D Animation</a:t>
            </a:r>
          </a:p>
        </p:txBody>
      </p:sp>
      <p:sp useBgFill="1">
        <p:nvSpPr>
          <p:cNvPr id="182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Nav_Board_Teensy_Animation_2" descr="A close-up of a circuit board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CC88AD5A-0B22-4781-BCA4-DC926CEF56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6530" y="1136606"/>
            <a:ext cx="4577297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12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8BBC-5613-47ED-B12D-B3A64205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403" y="618518"/>
            <a:ext cx="3919007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PCB Structure</a:t>
            </a:r>
          </a:p>
        </p:txBody>
      </p:sp>
      <p:pic>
        <p:nvPicPr>
          <p:cNvPr id="9" name="Content Placeholder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E232069-52B8-4C5A-BF84-E6FC94465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r="-3" b="1955"/>
          <a:stretch/>
        </p:blipFill>
        <p:spPr>
          <a:xfrm>
            <a:off x="2899" y="952500"/>
            <a:ext cx="3384187" cy="4593112"/>
          </a:xfrm>
          <a:custGeom>
            <a:avLst/>
            <a:gdLst/>
            <a:ahLst/>
            <a:cxnLst/>
            <a:rect l="l" t="t" r="r" b="b"/>
            <a:pathLst>
              <a:path w="2245675" h="3047892">
                <a:moveTo>
                  <a:pt x="148128" y="0"/>
                </a:moveTo>
                <a:lnTo>
                  <a:pt x="2245675" y="0"/>
                </a:lnTo>
                <a:lnTo>
                  <a:pt x="2245675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B35FD3-EC9E-495A-9E49-9A6E3B92A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539" b="3"/>
          <a:stretch/>
        </p:blipFill>
        <p:spPr>
          <a:xfrm>
            <a:off x="3550811" y="952498"/>
            <a:ext cx="3384187" cy="4593114"/>
          </a:xfrm>
          <a:custGeom>
            <a:avLst/>
            <a:gdLst/>
            <a:ahLst/>
            <a:cxnLst/>
            <a:rect l="l" t="t" r="r" b="b"/>
            <a:pathLst>
              <a:path w="2245674" h="3047892">
                <a:moveTo>
                  <a:pt x="0" y="0"/>
                </a:moveTo>
                <a:lnTo>
                  <a:pt x="2245674" y="0"/>
                </a:lnTo>
                <a:lnTo>
                  <a:pt x="2245674" y="2899764"/>
                </a:lnTo>
                <a:cubicBezTo>
                  <a:pt x="2245674" y="2981573"/>
                  <a:pt x="2179355" y="3047892"/>
                  <a:pt x="2097546" y="3047892"/>
                </a:cubicBezTo>
                <a:lnTo>
                  <a:pt x="0" y="3047892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5" name="Content Placeholder 146">
            <a:extLst>
              <a:ext uri="{FF2B5EF4-FFF2-40B4-BE49-F238E27FC236}">
                <a16:creationId xmlns:a16="http://schemas.microsoft.com/office/drawing/2014/main" id="{80F938E1-9C13-7145-3410-B0B993B2F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8404" y="2249487"/>
            <a:ext cx="4844521" cy="354171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3 Modules:</a:t>
            </a:r>
          </a:p>
          <a:p>
            <a:pPr lvl="1"/>
            <a:r>
              <a:rPr lang="en-US" dirty="0"/>
              <a:t>Teensy Adapter</a:t>
            </a:r>
          </a:p>
          <a:p>
            <a:pPr lvl="1"/>
            <a:r>
              <a:rPr lang="en-US" dirty="0"/>
              <a:t>Main Board</a:t>
            </a:r>
          </a:p>
          <a:p>
            <a:pPr lvl="1"/>
            <a:r>
              <a:rPr lang="en-US" dirty="0"/>
              <a:t>Top Board</a:t>
            </a:r>
          </a:p>
          <a:p>
            <a:r>
              <a:rPr lang="en-US" dirty="0"/>
              <a:t>Boards Joined By Mouse Bites</a:t>
            </a:r>
          </a:p>
          <a:p>
            <a:pPr lvl="1"/>
            <a:r>
              <a:rPr lang="en-US" dirty="0"/>
              <a:t>Perforations allow separation</a:t>
            </a:r>
          </a:p>
          <a:p>
            <a:r>
              <a:rPr lang="en-US" dirty="0"/>
              <a:t>4 – Layers</a:t>
            </a:r>
          </a:p>
          <a:p>
            <a:r>
              <a:rPr lang="en-US" dirty="0"/>
              <a:t>Entire Assembly: 62mm x 90mm</a:t>
            </a:r>
          </a:p>
        </p:txBody>
      </p:sp>
    </p:spTree>
    <p:extLst>
      <p:ext uri="{BB962C8B-B14F-4D97-AF65-F5344CB8AC3E}">
        <p14:creationId xmlns:p14="http://schemas.microsoft.com/office/powerpoint/2010/main" val="702106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30EFF-9F9C-4BDC-8E23-2C39E1AB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System Overview	</a:t>
            </a:r>
          </a:p>
        </p:txBody>
      </p:sp>
      <p:sp useBgFill="1">
        <p:nvSpPr>
          <p:cNvPr id="59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F464444E-5C80-4F27-BC71-780037753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62" y="1137621"/>
            <a:ext cx="3055348" cy="457729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C7AE20-5F02-B53D-9D4D-FE2BB2106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3 Modules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Teensy Adapter/Shield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Accesses Teensy pins GPIO pins &amp; Ethernet pins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Main Board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Contains Ethernet Jack &amp; OKI Voltage Regulators, along with </a:t>
            </a:r>
            <a:r>
              <a:rPr lang="en-US" dirty="0" err="1">
                <a:solidFill>
                  <a:srgbClr val="FFFFFF"/>
                </a:solidFill>
              </a:rPr>
              <a:t>PowerPole</a:t>
            </a:r>
            <a:r>
              <a:rPr lang="en-US" dirty="0">
                <a:solidFill>
                  <a:srgbClr val="FFFFFF"/>
                </a:solidFill>
              </a:rPr>
              <a:t> connectors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Top Board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Holds both accelerometers &amp; GPS connection</a:t>
            </a:r>
          </a:p>
        </p:txBody>
      </p:sp>
    </p:spTree>
    <p:extLst>
      <p:ext uri="{BB962C8B-B14F-4D97-AF65-F5344CB8AC3E}">
        <p14:creationId xmlns:p14="http://schemas.microsoft.com/office/powerpoint/2010/main" val="3120810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0203-A94A-4978-A733-110CCB18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 sz="5400" dirty="0"/>
              <a:t>Teensy Adapter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9E0540-30AE-A51B-6E7B-9C008E239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Teensy GPIO</a:t>
            </a:r>
          </a:p>
          <a:p>
            <a:pPr lvl="1"/>
            <a:r>
              <a:rPr lang="en-US"/>
              <a:t>2.54mm Pins on Teensy4.1GPIO, </a:t>
            </a:r>
          </a:p>
          <a:p>
            <a:pPr lvl="1"/>
            <a:r>
              <a:rPr lang="en-US"/>
              <a:t>2.00mm Pins on Teensy4.1 Ethernet</a:t>
            </a:r>
          </a:p>
          <a:p>
            <a:r>
              <a:rPr lang="en-US"/>
              <a:t>Board Connectors</a:t>
            </a:r>
          </a:p>
          <a:p>
            <a:pPr lvl="1"/>
            <a:r>
              <a:rPr lang="en-US"/>
              <a:t>2.54mm Sockets for Teensy GPIO</a:t>
            </a:r>
          </a:p>
          <a:p>
            <a:pPr lvl="1"/>
            <a:r>
              <a:rPr lang="en-US"/>
              <a:t>2.00mm Sockets Teensy Ethernet</a:t>
            </a:r>
          </a:p>
          <a:p>
            <a:r>
              <a:rPr lang="en-US"/>
              <a:t>2.54mm Pins for mounting below Main Board</a:t>
            </a:r>
          </a:p>
          <a:p>
            <a:endParaRPr lang="en-US"/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A8DFF4A-57AC-47D6-B058-94A5903C6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108" y="31050"/>
            <a:ext cx="4481691" cy="2218437"/>
          </a:xfrm>
          <a:prstGeom prst="rect">
            <a:avLst/>
          </a:prstGeom>
        </p:spPr>
      </p:pic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F6DD84-9339-4B23-957C-1E028268F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22" y="2660597"/>
            <a:ext cx="3448812" cy="1638186"/>
          </a:xfrm>
          <a:prstGeom prst="rect">
            <a:avLst/>
          </a:prstGeom>
        </p:spPr>
      </p:pic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7E9C3FD-579D-438E-8402-B023DEC70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60" y="4936657"/>
            <a:ext cx="3580735" cy="16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8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E08E-657B-4526-AA07-A64C7D8B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Main Board</a:t>
            </a:r>
          </a:p>
        </p:txBody>
      </p:sp>
      <p:sp>
        <p:nvSpPr>
          <p:cNvPr id="64" name="Round Diagonal Corner Rectangle 11">
            <a:extLst>
              <a:ext uri="{FF2B5EF4-FFF2-40B4-BE49-F238E27FC236}">
                <a16:creationId xmlns:a16="http://schemas.microsoft.com/office/drawing/2014/main" id="{3980D26E-23EC-408B-A278-581293030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D2710B-F3DA-4353-B4D0-69E0D2008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38" y="1683534"/>
            <a:ext cx="2974328" cy="1115372"/>
          </a:xfrm>
          <a:prstGeom prst="rect">
            <a:avLst/>
          </a:prstGeom>
        </p:spPr>
      </p:pic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8237724A-E95D-4B39-B267-A388BA069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38" y="4159419"/>
            <a:ext cx="2974328" cy="899734"/>
          </a:xfrm>
          <a:prstGeom prst="rect">
            <a:avLst/>
          </a:prstGeom>
        </p:spPr>
      </p:pic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89F5E11-C840-458D-91D2-FC080BFF3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630" y="1101154"/>
            <a:ext cx="3637218" cy="4648199"/>
          </a:xfrm>
          <a:prstGeom prst="rect">
            <a:avLst/>
          </a:prstGeom>
        </p:spPr>
      </p:pic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B9271711-DB7E-6B0E-E9D4-447381E19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89878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Interfaces Ethernet to Teensy</a:t>
            </a:r>
          </a:p>
          <a:p>
            <a:r>
              <a:rPr lang="en-US" sz="1800" dirty="0" err="1"/>
              <a:t>PowerPole</a:t>
            </a:r>
            <a:r>
              <a:rPr lang="en-US" sz="1800" dirty="0"/>
              <a:t> connectors to Voltage Regulators</a:t>
            </a:r>
          </a:p>
          <a:p>
            <a:r>
              <a:rPr lang="en-US" sz="1800" dirty="0"/>
              <a:t>5V and 3V3 OKI Voltage Regulators</a:t>
            </a:r>
          </a:p>
          <a:p>
            <a:pPr lvl="1"/>
            <a:r>
              <a:rPr lang="en-US" sz="1400" dirty="0"/>
              <a:t>Mount onto Main Board, Top Board lowered onto these pins</a:t>
            </a:r>
          </a:p>
          <a:p>
            <a:r>
              <a:rPr lang="en-US" sz="1800" dirty="0"/>
              <a:t>Board Connections:</a:t>
            </a:r>
          </a:p>
          <a:p>
            <a:pPr lvl="1"/>
            <a:r>
              <a:rPr lang="en-US" sz="1400" dirty="0"/>
              <a:t>2.54mm Sockets to Teensy Adapter</a:t>
            </a:r>
          </a:p>
          <a:p>
            <a:pPr lvl="1"/>
            <a:r>
              <a:rPr lang="en-US" sz="1400" dirty="0"/>
              <a:t>2.54mm Sockets to Top Board</a:t>
            </a:r>
          </a:p>
        </p:txBody>
      </p:sp>
    </p:spTree>
    <p:extLst>
      <p:ext uri="{BB962C8B-B14F-4D97-AF65-F5344CB8AC3E}">
        <p14:creationId xmlns:p14="http://schemas.microsoft.com/office/powerpoint/2010/main" val="20948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732E-A6F2-4A0F-9404-BF11EC6FD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 sz="5400" dirty="0"/>
              <a:t>Top Board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DCB413F3-7F91-E8A5-E0F0-67C596C43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 dirty="0"/>
              <a:t>Holds Accelerometers </a:t>
            </a:r>
          </a:p>
          <a:p>
            <a:pPr lvl="1"/>
            <a:r>
              <a:rPr lang="en-US" dirty="0"/>
              <a:t>ICM-20608 and BHI160B</a:t>
            </a:r>
          </a:p>
          <a:p>
            <a:r>
              <a:rPr lang="en-US" dirty="0"/>
              <a:t>GPS Connector</a:t>
            </a:r>
          </a:p>
          <a:p>
            <a:pPr lvl="1"/>
            <a:r>
              <a:rPr lang="en-US" dirty="0"/>
              <a:t>Molex Micro-Fit</a:t>
            </a:r>
          </a:p>
          <a:p>
            <a:r>
              <a:rPr lang="en-US" dirty="0"/>
              <a:t>Power comes directly from Voltage Regulators</a:t>
            </a:r>
          </a:p>
          <a:p>
            <a:r>
              <a:rPr lang="en-US" dirty="0"/>
              <a:t>Data routes back to Teensy</a:t>
            </a:r>
          </a:p>
          <a:p>
            <a:endParaRPr lang="en-US" dirty="0"/>
          </a:p>
        </p:txBody>
      </p:sp>
      <p:sp>
        <p:nvSpPr>
          <p:cNvPr id="21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F4F874-59B3-46DD-9D22-94958501B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740" y="46037"/>
            <a:ext cx="4474009" cy="220345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B903B15-DBA4-4863-BFA1-F9DBAD37E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384" y="2660597"/>
            <a:ext cx="3412888" cy="163818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6C9D1411-8FB2-4627-ABE5-E78316FDC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58" y="4936657"/>
            <a:ext cx="3504140" cy="16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7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DA1A-1DF9-4D85-BE93-549EA849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BOM: Same As Before, 2 new parts, &amp; headers</a:t>
            </a:r>
          </a:p>
        </p:txBody>
      </p:sp>
      <p:pic>
        <p:nvPicPr>
          <p:cNvPr id="4" name="Nav_Board_Teensy_Animation_1">
            <a:hlinkClick r:id="" action="ppaction://media"/>
            <a:extLst>
              <a:ext uri="{FF2B5EF4-FFF2-40B4-BE49-F238E27FC236}">
                <a16:creationId xmlns:a16="http://schemas.microsoft.com/office/drawing/2014/main" id="{7FF0B13A-CB86-4461-926C-FDA42FDD7F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5A84CB-5AE3-F721-E8CA-4387CCB4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6"/>
            <a:ext cx="4710683" cy="44942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New Additions:</a:t>
            </a:r>
          </a:p>
          <a:p>
            <a:pPr lvl="1"/>
            <a:r>
              <a:rPr lang="en-US" dirty="0"/>
              <a:t>1 Teensy 4.1</a:t>
            </a:r>
          </a:p>
          <a:p>
            <a:pPr lvl="1"/>
            <a:r>
              <a:rPr lang="en-US" dirty="0"/>
              <a:t>1 RJ45 (Teensy Recommends Cetus J1B1211)</a:t>
            </a:r>
          </a:p>
          <a:p>
            <a:pPr lvl="1"/>
            <a:r>
              <a:rPr lang="en-US" dirty="0"/>
              <a:t>2.54mm Headers</a:t>
            </a:r>
          </a:p>
          <a:p>
            <a:pPr lvl="2"/>
            <a:r>
              <a:rPr lang="en-US" dirty="0"/>
              <a:t>4x) 1 by 24 Sockets</a:t>
            </a:r>
          </a:p>
          <a:p>
            <a:pPr lvl="2"/>
            <a:r>
              <a:rPr lang="en-US" dirty="0"/>
              <a:t>4x) 1 by 24 Pins</a:t>
            </a:r>
          </a:p>
          <a:p>
            <a:pPr lvl="2"/>
            <a:r>
              <a:rPr lang="en-US" dirty="0"/>
              <a:t>2x) 1 by 3 Sockets</a:t>
            </a:r>
          </a:p>
          <a:p>
            <a:pPr lvl="2"/>
            <a:r>
              <a:rPr lang="en-US" dirty="0"/>
              <a:t>2x) 1 by 16 Sockets</a:t>
            </a:r>
          </a:p>
          <a:p>
            <a:pPr lvl="2"/>
            <a:r>
              <a:rPr lang="en-US" dirty="0"/>
              <a:t>2x) 1 by 16 Pins</a:t>
            </a:r>
          </a:p>
          <a:p>
            <a:pPr lvl="2"/>
            <a:r>
              <a:rPr lang="en-US" dirty="0"/>
              <a:t>1x) 2 by 3 Pins</a:t>
            </a:r>
          </a:p>
          <a:p>
            <a:pPr lvl="2"/>
            <a:r>
              <a:rPr lang="en-US" dirty="0"/>
              <a:t>1x) 2 by 3 Sockets</a:t>
            </a:r>
          </a:p>
          <a:p>
            <a:pPr lvl="1"/>
            <a:r>
              <a:rPr lang="en-US" dirty="0"/>
              <a:t>2.00mm Headers</a:t>
            </a:r>
          </a:p>
          <a:p>
            <a:pPr lvl="2"/>
            <a:r>
              <a:rPr lang="en-US" dirty="0"/>
              <a:t>1x) 2 by 3 2.00mm Pins</a:t>
            </a:r>
          </a:p>
          <a:p>
            <a:pPr lvl="2"/>
            <a:r>
              <a:rPr lang="en-US" dirty="0"/>
              <a:t>1x) 2 by3 2.00mm Sockets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2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179</TotalTime>
  <Words>302</Words>
  <Application>Microsoft Office PowerPoint</Application>
  <PresentationFormat>Widescreen</PresentationFormat>
  <Paragraphs>66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2023 MRDT Nav Board V2</vt:lpstr>
      <vt:lpstr>3D Renderings</vt:lpstr>
      <vt:lpstr>3D Animation</vt:lpstr>
      <vt:lpstr>PCB Structure</vt:lpstr>
      <vt:lpstr>System Overview </vt:lpstr>
      <vt:lpstr>Teensy Adapter</vt:lpstr>
      <vt:lpstr>Main Board</vt:lpstr>
      <vt:lpstr>Top Board</vt:lpstr>
      <vt:lpstr>BOM: Same As Before, 2 new parts, &amp; headers</vt:lpstr>
      <vt:lpstr>Still 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MRDT Nav Board V2</dc:title>
  <dc:creator>Frisco Hamster</dc:creator>
  <cp:lastModifiedBy>Frisco Hamster</cp:lastModifiedBy>
  <cp:revision>1</cp:revision>
  <dcterms:created xsi:type="dcterms:W3CDTF">2022-10-09T19:46:29Z</dcterms:created>
  <dcterms:modified xsi:type="dcterms:W3CDTF">2022-10-09T22:45:42Z</dcterms:modified>
</cp:coreProperties>
</file>